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59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EF633-477B-45EA-8D94-86859B06C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EEB624-C84D-41EA-B1A7-E0053E6DD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21EFFA-36FC-4A4C-95D6-F016497EF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CF83-AF00-41B4-9529-EF9D3B7F80D2}" type="datetimeFigureOut">
              <a:rPr lang="es-CO" smtClean="0"/>
              <a:t>11/12/2021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661180-3DB1-4483-9690-756B9BC0F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38B6C7-3BE0-4BDB-8037-287C8999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D5F9-A6FE-46DE-91E4-28194C71B9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281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E593DB-127A-4D78-BD61-CAA8F5BD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F761A3-D3D6-49A5-9B1C-C1C956194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E96B39-B43B-4C6F-A2AD-524C23143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CF83-AF00-41B4-9529-EF9D3B7F80D2}" type="datetimeFigureOut">
              <a:rPr lang="es-CO" smtClean="0"/>
              <a:t>11/12/2021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4385F0-48A4-432D-BF4D-387A4B78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F46A4D-2A00-4718-898B-37FC0A73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D5F9-A6FE-46DE-91E4-28194C71B9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327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D5566EA-6757-451C-9685-91CF53199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0D5610-7007-489D-B6AE-751D54260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8178C2-E466-4B69-8A6D-22788ED01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CF83-AF00-41B4-9529-EF9D3B7F80D2}" type="datetimeFigureOut">
              <a:rPr lang="es-CO" smtClean="0"/>
              <a:t>11/12/2021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AB823D-5EC4-475A-8D45-A733DF292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D75146-2863-4CF6-B219-584128BEF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D5F9-A6FE-46DE-91E4-28194C71B9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917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4CEC4D-7D35-4569-8B57-D8691E37B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66355B-9D46-44E9-B7CC-CCAD06E82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F2C8FC-5B64-4FBF-80F7-F881D404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CF83-AF00-41B4-9529-EF9D3B7F80D2}" type="datetimeFigureOut">
              <a:rPr lang="es-CO" smtClean="0"/>
              <a:t>11/12/2021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F9F81A-297A-4E20-9001-5212B508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02BBAF-19FF-4DA0-8F44-2203E96B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D5F9-A6FE-46DE-91E4-28194C71B9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199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D908D-BF9E-4F0B-A801-53BA2CB9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2E5D42-47A7-4233-A6BD-31834059D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7BB67C-3924-418E-9068-31F7A76C8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CF83-AF00-41B4-9529-EF9D3B7F80D2}" type="datetimeFigureOut">
              <a:rPr lang="es-CO" smtClean="0"/>
              <a:t>11/12/2021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1B0708-5758-4AF4-BFEA-BC27F9C50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155FA0-5AAB-42EA-BB08-DE66F1920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D5F9-A6FE-46DE-91E4-28194C71B9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579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1038A-8465-4591-B98C-4AD233BA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F54192-57F6-49A2-AD73-64053C4BD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5CF207-D6C1-492D-9E01-164F78F2C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9F74FE-A84B-45B7-B20C-897655E09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CF83-AF00-41B4-9529-EF9D3B7F80D2}" type="datetimeFigureOut">
              <a:rPr lang="es-CO" smtClean="0"/>
              <a:t>11/12/2021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954A78-8A2E-4F6B-B738-E89C47A5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25CFF7-1D9A-49AD-B2DA-627FD2A9D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D5F9-A6FE-46DE-91E4-28194C71B9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208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B183E-F785-4AA6-AD99-064D8810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93625D-0B06-4C72-82D8-A71BD840E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576707-CF83-46D9-B69F-C54720984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008DF3-8320-439E-9A5E-E70A652B0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9906F6-EB77-4C67-ACBA-12DE70403C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75EE962-7E80-45CD-89AB-61F410F05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CF83-AF00-41B4-9529-EF9D3B7F80D2}" type="datetimeFigureOut">
              <a:rPr lang="es-CO" smtClean="0"/>
              <a:t>11/12/2021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84F6CA-D32D-465B-A7CD-9EFE46FF6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6E1178-5154-481D-90CB-350BBFC2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D5F9-A6FE-46DE-91E4-28194C71B9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224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D8F826-1010-4875-ABCF-8290F56AE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DC3659-7627-4B5C-828F-BA1DD382B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CF83-AF00-41B4-9529-EF9D3B7F80D2}" type="datetimeFigureOut">
              <a:rPr lang="es-CO" smtClean="0"/>
              <a:t>11/12/2021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EE9064-D2E0-4849-8404-9BD175DB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0F0854A-AA99-4275-BC7A-29F92F64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D5F9-A6FE-46DE-91E4-28194C71B9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003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64C5D2A-6D3F-478E-B64C-71C0DB50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CF83-AF00-41B4-9529-EF9D3B7F80D2}" type="datetimeFigureOut">
              <a:rPr lang="es-CO" smtClean="0"/>
              <a:t>11/12/2021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9DC7A23-1577-4AEB-890C-1134822D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DBD563-ABFC-4982-B36B-9CDAEEFF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D5F9-A6FE-46DE-91E4-28194C71B9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359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5BA555-E4EA-4983-B11F-CF581B787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760924-D29D-4D04-B142-8BEF36F7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A142EA-59C3-4B5B-BE2E-62C6BA0E9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A5E9A9-0914-4A49-8800-B9FCCB5D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CF83-AF00-41B4-9529-EF9D3B7F80D2}" type="datetimeFigureOut">
              <a:rPr lang="es-CO" smtClean="0"/>
              <a:t>11/12/2021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2948DF-7FD2-4D2F-B672-1D08BC9F8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12B0F8-2524-48C3-B9FF-D945865D1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D5F9-A6FE-46DE-91E4-28194C71B9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535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6E39AF-47BD-4B8E-8CB7-2FC54DADB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C9C7E6F-4C77-49A5-9B85-917E9CC9C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F39372-1587-4469-9DBE-01E3F8676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318F2A-7E7C-4E8C-98F9-C0EAA555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CF83-AF00-41B4-9529-EF9D3B7F80D2}" type="datetimeFigureOut">
              <a:rPr lang="es-CO" smtClean="0"/>
              <a:t>11/12/2021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BE3799-71AD-471F-8596-9319BA9B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977A46-030B-4C96-8A9C-95BAB2CC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D5F9-A6FE-46DE-91E4-28194C71B9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356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148FE2E-0281-497F-9C7E-D7F6EF833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494F00-2CCD-43EF-A8F3-4A9B8B5F0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B4553A-1D1E-410D-B64E-E5F711A36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ECF83-AF00-41B4-9529-EF9D3B7F80D2}" type="datetimeFigureOut">
              <a:rPr lang="es-CO" smtClean="0"/>
              <a:t>11/12/2021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9ED210-E128-4E84-940A-9525026F1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6DE3A0-D875-4464-8DF4-56AE6DF4A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BD5F9-A6FE-46DE-91E4-28194C71B9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672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viva@antioquia.gov.co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8DCBBBE-C7BA-494A-9D21-35D9E6D5A13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77" y="375781"/>
            <a:ext cx="4229305" cy="265041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4EA3ACC-C307-4205-B823-692400B778B5}"/>
              </a:ext>
            </a:extLst>
          </p:cNvPr>
          <p:cNvSpPr txBox="1">
            <a:spLocks/>
          </p:cNvSpPr>
          <p:nvPr/>
        </p:nvSpPr>
        <p:spPr>
          <a:xfrm>
            <a:off x="8057772" y="490835"/>
            <a:ext cx="4027910" cy="2592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800" dirty="0">
                <a:solidFill>
                  <a:schemeClr val="accent6"/>
                </a:solidFill>
              </a:rPr>
              <a:t>INFORME DERECHOS DE PETICIÓN SEGUNDO SEMESTRE 2020</a:t>
            </a:r>
            <a:endParaRPr lang="es-CO" sz="3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7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625" y="1"/>
            <a:ext cx="11724361" cy="1027133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rgbClr val="92D050"/>
                </a:solidFill>
              </a:rPr>
              <a:t>CUMPLIMIENTO EN TÉRMINOS DE OPORTUNIDAD DE RESPUESTA – SEGUNDO SEMESTRE</a:t>
            </a:r>
            <a:endParaRPr lang="es-CO" sz="3200" b="1" dirty="0">
              <a:solidFill>
                <a:srgbClr val="92D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0625" y="1189973"/>
            <a:ext cx="11053175" cy="554903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dirty="0"/>
              <a:t>Las respuestas a las PQRS se dan en ocasión a un derecho que otorga a los ciudadanos el art. 23 de la </a:t>
            </a:r>
            <a:r>
              <a:rPr lang="es-ES" b="1" dirty="0"/>
              <a:t>Constitución Nacional </a:t>
            </a:r>
            <a:r>
              <a:rPr lang="es-ES" dirty="0"/>
              <a:t>el cual reza: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/>
              <a:t>“ARTÍCULO 23. Toda persona tiene derecho a presentar peticiones respetuosas a las autoridades por motivos de interés general o particular y a obtener pronta resolución. El legislador podrá reglamentar su ejercicio ante organizaciones privadas para garantizar los derechos fundamentales”.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La Oficina de Control Interno de la entidad realiza seguimiento permanente al proceso a través del software Mercurio, se debe velar porque la respuesta sea verdaderamente efectiva, conduciendo a la solución, además esta respuesta debe ser </a:t>
            </a:r>
            <a:r>
              <a:rPr lang="es-ES" b="1" dirty="0"/>
              <a:t>PUNTUAL</a:t>
            </a:r>
            <a:r>
              <a:rPr lang="es-ES" dirty="0"/>
              <a:t>, precisa, pertinente; no se debe dar una respuesta evasiva, vaga y que no ofrezca solución a las inquietudes del peticionario.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En este segundo semestre y gracias a la cultura que se ha venido generando respecto a las respuestas oportunas, en la atención a las PQRS. Las 286 </a:t>
            </a:r>
            <a:r>
              <a:rPr lang="es-ES"/>
              <a:t>PQRS recibidas,  </a:t>
            </a:r>
            <a:r>
              <a:rPr lang="es-ES" dirty="0"/>
              <a:t>tuvieron una respuesta oportuna, no se presentaron tutelas por violación a este derecho fundamental.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>
                <a:solidFill>
                  <a:srgbClr val="92D050"/>
                </a:solidFill>
              </a:rPr>
              <a:t>MARIA ISABEL GALLÓN HENAO</a:t>
            </a:r>
          </a:p>
          <a:p>
            <a:pPr marL="0" indent="0">
              <a:buNone/>
            </a:pPr>
            <a:r>
              <a:rPr lang="es-ES" dirty="0">
                <a:solidFill>
                  <a:srgbClr val="92D050"/>
                </a:solidFill>
              </a:rPr>
              <a:t>Jefe de Control Interno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704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2AF846A-B541-418A-81A0-2B7DF84E70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r="13219"/>
          <a:stretch/>
        </p:blipFill>
        <p:spPr>
          <a:xfrm flipH="1">
            <a:off x="6040879" y="0"/>
            <a:ext cx="8751890" cy="6858000"/>
          </a:xfrm>
          <a:prstGeom prst="parallelogram">
            <a:avLst>
              <a:gd name="adj" fmla="val 37661"/>
            </a:avLst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486B6CC-0024-412C-932F-B1458891D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88900"/>
            <a:ext cx="8839200" cy="640443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chemeClr val="accent6"/>
                </a:solidFill>
              </a:rPr>
              <a:t>DERECHOS DE PETICIÓN POR DIRECCIÓN</a:t>
            </a:r>
            <a:endParaRPr lang="es-CO" dirty="0">
              <a:solidFill>
                <a:schemeClr val="accent6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8B7D57-0E2C-4C87-BDE7-79608A2F6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24600"/>
            <a:ext cx="1549400" cy="2667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s-CO" sz="2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48CA9A4-3219-4B55-9EF2-33CB1BFBDBF6}"/>
              </a:ext>
            </a:extLst>
          </p:cNvPr>
          <p:cNvCxnSpPr/>
          <p:nvPr/>
        </p:nvCxnSpPr>
        <p:spPr>
          <a:xfrm>
            <a:off x="951722" y="3526971"/>
            <a:ext cx="293914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141788BF-4BD8-4BC0-8787-E136355AF3D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42" y="5402510"/>
            <a:ext cx="4458135" cy="152198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665330"/>
            <a:ext cx="8470900" cy="592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0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C4C19-8CAE-4105-974A-135CD00BB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209"/>
            <a:ext cx="10122074" cy="450936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chemeClr val="accent6"/>
                </a:solidFill>
                <a:latin typeface="Arial Narrow" panose="020B0606020202030204" pitchFamily="34" charset="0"/>
              </a:rPr>
              <a:t>DERECHOS DE PETICIÓN POR PROECTO</a:t>
            </a:r>
            <a:endParaRPr lang="es-CO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ECC0B6-2B99-4A13-ABDF-43E4A6AF7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3413"/>
            <a:ext cx="10515600" cy="3955762"/>
          </a:xfrm>
        </p:spPr>
        <p:txBody>
          <a:bodyPr/>
          <a:lstStyle/>
          <a:p>
            <a:pPr marL="0" indent="0">
              <a:buNone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s-CO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12" y="688932"/>
            <a:ext cx="8406009" cy="556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786" y="112734"/>
            <a:ext cx="11876014" cy="989557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92D050"/>
                </a:solidFill>
              </a:rPr>
              <a:t>CUMPLIMIENTO EN TERMINOS DE OPORTUNIDAD DE RESPUESTA – SEGUNDO SEMESTRE 2020</a:t>
            </a:r>
            <a:endParaRPr lang="es-CO" dirty="0">
              <a:solidFill>
                <a:srgbClr val="92D05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" y="1327759"/>
            <a:ext cx="11976222" cy="5173249"/>
          </a:xfrm>
        </p:spPr>
      </p:pic>
    </p:spTree>
    <p:extLst>
      <p:ext uri="{BB962C8B-B14F-4D97-AF65-F5344CB8AC3E}">
        <p14:creationId xmlns:p14="http://schemas.microsoft.com/office/powerpoint/2010/main" val="181731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hlinkClick r:id="rId3"/>
            <a:extLst>
              <a:ext uri="{FF2B5EF4-FFF2-40B4-BE49-F238E27FC236}">
                <a16:creationId xmlns:a16="http://schemas.microsoft.com/office/drawing/2014/main" id="{C41796C4-2217-473F-B995-673CF977E316}"/>
              </a:ext>
            </a:extLst>
          </p:cNvPr>
          <p:cNvSpPr/>
          <p:nvPr/>
        </p:nvSpPr>
        <p:spPr>
          <a:xfrm>
            <a:off x="1306286" y="1996751"/>
            <a:ext cx="3163077" cy="485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43468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231</Words>
  <Application>Microsoft Office PowerPoint</Application>
  <PresentationFormat>Panorámica</PresentationFormat>
  <Paragraphs>15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Tema de Office</vt:lpstr>
      <vt:lpstr>Presentación de PowerPoint</vt:lpstr>
      <vt:lpstr>CUMPLIMIENTO EN TÉRMINOS DE OPORTUNIDAD DE RESPUESTA – SEGUNDO SEMESTRE</vt:lpstr>
      <vt:lpstr>DERECHOS DE PETICIÓN POR DIRECCIÓN</vt:lpstr>
      <vt:lpstr>DERECHOS DE PETICIÓN POR PROECTO</vt:lpstr>
      <vt:lpstr>CUMPLIMIENTO EN TERMINOS DE OPORTUNIDAD DE RESPUESTA – SEGUNDO SEMESTRE 2020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Maria Isabel Gallon Henao</cp:lastModifiedBy>
  <cp:revision>11</cp:revision>
  <dcterms:created xsi:type="dcterms:W3CDTF">2020-04-30T13:41:35Z</dcterms:created>
  <dcterms:modified xsi:type="dcterms:W3CDTF">2021-12-11T21:46:30Z</dcterms:modified>
</cp:coreProperties>
</file>